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handoutMasterIdLst>
    <p:handoutMasterId r:id="rId9"/>
  </p:handoutMasterIdLst>
  <p:sldIdLst>
    <p:sldId id="348" r:id="rId2"/>
    <p:sldId id="349" r:id="rId3"/>
    <p:sldId id="350" r:id="rId4"/>
    <p:sldId id="351" r:id="rId5"/>
    <p:sldId id="352" r:id="rId6"/>
    <p:sldId id="353" r:id="rId7"/>
  </p:sldIdLst>
  <p:sldSz cx="9144000" cy="6858000" type="screen4x3"/>
  <p:notesSz cx="6858000" cy="90773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3333FF"/>
    <a:srgbClr val="9900CC"/>
    <a:srgbClr val="663300"/>
    <a:srgbClr val="9966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4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939807-B648-4083-BCA2-D4E0275E9DE8}" type="datetimeFigureOut">
              <a:rPr lang="en-US" smtClean="0"/>
              <a:t>3/17/2012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1883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1883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92B0F-07CB-49D9-8FF6-62396AB7BA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44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4CE1A-01CB-406E-8917-8C7A552BFA76}" type="datetimeFigureOut">
              <a:rPr lang="en-US" smtClean="0"/>
              <a:t>3/17/2012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1650"/>
            <a:ext cx="5486400" cy="40846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171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171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42D54-C49F-4DFA-891F-C889A6B1A0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499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E89CD-1E56-4B67-97F8-2477A172CF53}" type="datetimeFigureOut">
              <a:rPr lang="en-US" smtClean="0"/>
              <a:t>3/17/2012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3A8EA-70D6-4A77-A869-3F9D38EB31C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E89CD-1E56-4B67-97F8-2477A172CF53}" type="datetimeFigureOut">
              <a:rPr lang="en-US" smtClean="0"/>
              <a:t>3/17/2012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3A8EA-70D6-4A77-A869-3F9D38EB31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E89CD-1E56-4B67-97F8-2477A172CF53}" type="datetimeFigureOut">
              <a:rPr lang="en-US" smtClean="0"/>
              <a:t>3/17/2012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3A8EA-70D6-4A77-A869-3F9D38EB31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E89CD-1E56-4B67-97F8-2477A172CF53}" type="datetimeFigureOut">
              <a:rPr lang="en-US" smtClean="0"/>
              <a:t>3/17/2012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3A8EA-70D6-4A77-A869-3F9D38EB31C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E89CD-1E56-4B67-97F8-2477A172CF53}" type="datetimeFigureOut">
              <a:rPr lang="en-US" smtClean="0"/>
              <a:t>3/17/2012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3A8EA-70D6-4A77-A869-3F9D38EB31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E89CD-1E56-4B67-97F8-2477A172CF53}" type="datetimeFigureOut">
              <a:rPr lang="en-US" smtClean="0"/>
              <a:t>3/17/2012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3A8EA-70D6-4A77-A869-3F9D38EB31C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E89CD-1E56-4B67-97F8-2477A172CF53}" type="datetimeFigureOut">
              <a:rPr lang="en-US" smtClean="0"/>
              <a:t>3/17/2012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3A8EA-70D6-4A77-A869-3F9D38EB31C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E89CD-1E56-4B67-97F8-2477A172CF53}" type="datetimeFigureOut">
              <a:rPr lang="en-US" smtClean="0"/>
              <a:t>3/17/2012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3A8EA-70D6-4A77-A869-3F9D38EB31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E89CD-1E56-4B67-97F8-2477A172CF53}" type="datetimeFigureOut">
              <a:rPr lang="en-US" smtClean="0"/>
              <a:t>3/17/2012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3A8EA-70D6-4A77-A869-3F9D38EB31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E89CD-1E56-4B67-97F8-2477A172CF53}" type="datetimeFigureOut">
              <a:rPr lang="en-US" smtClean="0"/>
              <a:t>3/17/2012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3A8EA-70D6-4A77-A869-3F9D38EB31C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E89CD-1E56-4B67-97F8-2477A172CF53}" type="datetimeFigureOut">
              <a:rPr lang="en-US" smtClean="0"/>
              <a:t>3/17/2012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3A8EA-70D6-4A77-A869-3F9D38EB31C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77E89CD-1E56-4B67-97F8-2477A172CF53}" type="datetimeFigureOut">
              <a:rPr lang="en-US" smtClean="0"/>
              <a:t>3/17/2012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E53A8EA-70D6-4A77-A869-3F9D38EB31C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81000" y="818376"/>
            <a:ext cx="8305800" cy="5201424"/>
          </a:xfrm>
          <a:prstGeom prst="rect">
            <a:avLst/>
          </a:prstGeom>
          <a:solidFill>
            <a:schemeClr val="bg2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9900CC"/>
                </a:solidFill>
                <a:effectLst/>
                <a:latin typeface="Mouser" pitchFamily="2" charset="0"/>
                <a:ea typeface="Calibri" pitchFamily="34" charset="0"/>
                <a:cs typeface="Times New Roman" pitchFamily="18" charset="0"/>
              </a:rPr>
              <a:t>A Simple Online  Inventory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9900CC"/>
                </a:solidFill>
                <a:effectLst/>
                <a:latin typeface="Mouser" pitchFamily="2" charset="0"/>
                <a:ea typeface="Calibri" pitchFamily="34" charset="0"/>
                <a:cs typeface="Times New Roman" pitchFamily="18" charset="0"/>
              </a:rPr>
              <a:t>I Really</a:t>
            </a:r>
            <a:r>
              <a:rPr kumimoji="0" lang="en-US" sz="4400" b="1" i="0" u="none" strike="noStrike" cap="none" normalizeH="0" dirty="0" smtClean="0">
                <a:ln>
                  <a:noFill/>
                </a:ln>
                <a:solidFill>
                  <a:srgbClr val="9900CC"/>
                </a:solidFill>
                <a:effectLst/>
                <a:latin typeface="Mouser" pitchFamily="2" charset="0"/>
                <a:ea typeface="Calibri" pitchFamily="34" charset="0"/>
                <a:cs typeface="Times New Roman" pitchFamily="18" charset="0"/>
              </a:rPr>
              <a:t> Like: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400" b="1" i="0" u="none" strike="noStrike" cap="none" normalizeH="0" baseline="0" dirty="0" smtClean="0">
              <a:ln>
                <a:noFill/>
              </a:ln>
              <a:solidFill>
                <a:srgbClr val="9900CC"/>
              </a:solidFill>
              <a:effectLst/>
              <a:latin typeface="Mouser" pitchFamily="2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rgbClr val="9900CC"/>
                </a:solidFill>
                <a:effectLst/>
                <a:latin typeface="Mouser" pitchFamily="2" charset="0"/>
                <a:ea typeface="Calibri" pitchFamily="34" charset="0"/>
                <a:cs typeface="Times New Roman" pitchFamily="18" charset="0"/>
              </a:rPr>
              <a:t>Gifted2Serve Gifts </a:t>
            </a:r>
            <a:r>
              <a:rPr lang="en-US" sz="5400" b="1" dirty="0" smtClean="0">
                <a:solidFill>
                  <a:srgbClr val="9900CC"/>
                </a:solidFill>
                <a:latin typeface="Mouser" pitchFamily="2" charset="0"/>
                <a:ea typeface="Calibri" pitchFamily="34" charset="0"/>
                <a:cs typeface="Times New Roman" pitchFamily="18" charset="0"/>
                <a:sym typeface="Wingdings 2" pitchFamily="18" charset="2"/>
              </a:rPr>
              <a:t>Inventory </a:t>
            </a:r>
            <a:r>
              <a:rPr kumimoji="0" lang="en-US" sz="5400" b="1" i="0" u="none" strike="noStrike" cap="none" normalizeH="0" dirty="0" smtClean="0">
                <a:ln>
                  <a:noFill/>
                </a:ln>
                <a:solidFill>
                  <a:srgbClr val="9900CC"/>
                </a:solidFill>
                <a:effectLst/>
                <a:latin typeface="Mouser" pitchFamily="2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5400" b="1" dirty="0" smtClean="0">
              <a:solidFill>
                <a:srgbClr val="9900CC"/>
              </a:solidFill>
              <a:latin typeface="Mouser" pitchFamily="2" charset="0"/>
              <a:ea typeface="Calibri" pitchFamily="34" charset="0"/>
              <a:cs typeface="Times New Roman" pitchFamily="18" charset="0"/>
              <a:sym typeface="Wingdings 2" pitchFamily="18" charset="2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b="1" dirty="0" smtClean="0">
              <a:solidFill>
                <a:srgbClr val="9900CC"/>
              </a:solidFill>
              <a:latin typeface="Times New Roman" pitchFamily="18" charset="0"/>
              <a:ea typeface="Calibri" pitchFamily="34" charset="0"/>
              <a:cs typeface="Times New Roman" pitchFamily="18" charset="0"/>
              <a:sym typeface="Wingdings 2" pitchFamily="18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dirty="0" smtClean="0">
                <a:solidFill>
                  <a:srgbClr val="3333F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http://buildingchurch.net/</a:t>
            </a:r>
            <a:endParaRPr lang="en-US" sz="7200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44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66800" y="0"/>
            <a:ext cx="68580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9900CC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Gifted to Serve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9900CC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(Spiritual Gifts Inventory)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9900CC"/>
              </a:solidFill>
              <a:effectLst/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http://buildingchurch.net/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rgbClr val="3333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06478"/>
            <a:ext cx="5486400" cy="4056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62000" y="55626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3333FF"/>
                </a:solidFill>
              </a:rPr>
              <a:t>Click the </a:t>
            </a:r>
            <a:r>
              <a:rPr lang="en-US" sz="2800" b="1" dirty="0" smtClean="0">
                <a:solidFill>
                  <a:srgbClr val="C00000"/>
                </a:solidFill>
              </a:rPr>
              <a:t>“Gifted2Serve” </a:t>
            </a:r>
            <a:r>
              <a:rPr lang="en-US" sz="2800" b="1" dirty="0" smtClean="0">
                <a:solidFill>
                  <a:srgbClr val="3333FF"/>
                </a:solidFill>
              </a:rPr>
              <a:t>Button on the Left</a:t>
            </a:r>
            <a:endParaRPr lang="en-US" sz="2800" b="1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49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726343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09600" y="4114800"/>
            <a:ext cx="800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9900CC"/>
                </a:solidFill>
              </a:rPr>
              <a:t>Click: </a:t>
            </a:r>
            <a:r>
              <a:rPr lang="en-US" sz="2400" b="1" dirty="0" smtClean="0">
                <a:solidFill>
                  <a:srgbClr val="3333FF"/>
                </a:solidFill>
              </a:rPr>
              <a:t>Begin the </a:t>
            </a:r>
            <a:r>
              <a:rPr lang="en-US" sz="2400" b="1" i="1" dirty="0" smtClean="0">
                <a:solidFill>
                  <a:srgbClr val="3333FF"/>
                </a:solidFill>
              </a:rPr>
              <a:t>Gifted2Serve</a:t>
            </a:r>
            <a:r>
              <a:rPr lang="en-US" sz="2400" b="1" dirty="0" smtClean="0">
                <a:solidFill>
                  <a:srgbClr val="3333FF"/>
                </a:solidFill>
              </a:rPr>
              <a:t> Inventory</a:t>
            </a:r>
          </a:p>
          <a:p>
            <a:pPr algn="ctr"/>
            <a:endParaRPr lang="en-US" sz="2400" b="1" dirty="0" smtClean="0">
              <a:solidFill>
                <a:srgbClr val="9900CC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9900CC"/>
                </a:solidFill>
              </a:rPr>
              <a:t>BTW – There are some very good definitions of the Gifts Also. </a:t>
            </a:r>
            <a:r>
              <a:rPr lang="en-US" sz="2400" b="1" dirty="0" smtClean="0">
                <a:solidFill>
                  <a:srgbClr val="C00000"/>
                </a:solidFill>
              </a:rPr>
              <a:t>BUT</a:t>
            </a:r>
            <a:r>
              <a:rPr lang="en-US" sz="2400" b="1" dirty="0" smtClean="0">
                <a:solidFill>
                  <a:srgbClr val="9900CC"/>
                </a:solidFill>
              </a:rPr>
              <a:t>, I suggested you take the Inventory </a:t>
            </a:r>
            <a:r>
              <a:rPr lang="en-US" sz="2400" b="1" dirty="0" smtClean="0">
                <a:solidFill>
                  <a:srgbClr val="C00000"/>
                </a:solidFill>
              </a:rPr>
              <a:t>FIRST</a:t>
            </a:r>
            <a:r>
              <a:rPr lang="en-US" sz="2400" b="1" dirty="0" smtClean="0">
                <a:solidFill>
                  <a:srgbClr val="9900CC"/>
                </a:solidFill>
              </a:rPr>
              <a:t> then Look at the Definitions.</a:t>
            </a:r>
            <a:endParaRPr lang="en-US" sz="2400" b="1" dirty="0">
              <a:solidFill>
                <a:srgbClr val="99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37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743200"/>
            <a:ext cx="8726343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116969"/>
            <a:ext cx="3352800" cy="2092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371600" y="21336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9900CC"/>
                </a:solidFill>
              </a:rPr>
              <a:t>At the BOTTOM of this page you’ll See This:</a:t>
            </a:r>
            <a:endParaRPr lang="en-US" sz="2400" b="1" dirty="0">
              <a:solidFill>
                <a:srgbClr val="99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36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8610600" cy="6536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0704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1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9572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6813</TotalTime>
  <Words>80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ken</cp:lastModifiedBy>
  <cp:revision>118</cp:revision>
  <cp:lastPrinted>2011-12-04T03:14:32Z</cp:lastPrinted>
  <dcterms:created xsi:type="dcterms:W3CDTF">2011-10-20T21:06:06Z</dcterms:created>
  <dcterms:modified xsi:type="dcterms:W3CDTF">2012-03-17T19:25:20Z</dcterms:modified>
</cp:coreProperties>
</file>